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84"/>
  </p:normalViewPr>
  <p:slideViewPr>
    <p:cSldViewPr snapToGrid="0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BE405-4CF1-AFBF-7477-A30B6697E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BEE788-B690-0C4C-2ADA-739693709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37E4F-B23C-AB6A-94A0-CC048336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FCDD-4652-7548-90B9-C27BCD14782E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C59CD-39DA-87D1-4389-607816E0A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A9BDF-CE6C-1C90-D9BA-B3B02524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45DB-312A-EA4B-A431-5EFDAEF9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44096-77B4-8DA5-E8FC-46DBECA5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C1797-8E55-2A8B-C06E-44CE8BE35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579B2-0296-B0C4-E566-702BAC094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FCDD-4652-7548-90B9-C27BCD14782E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9113E-DDD8-7D26-DF63-386F8FEA4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DAAA9-1396-DDB3-53C8-4F2E703D4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45DB-312A-EA4B-A431-5EFDAEF9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3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B7339-F21E-222C-5ED0-335797532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C96DD0-710D-7ABB-B8ED-D1F2F4AA6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8DB69-B547-3D24-520C-6C7C1D38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FCDD-4652-7548-90B9-C27BCD14782E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07AAE-454B-5BCB-0378-906EA948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72911-56B2-84EC-C35D-A2C18692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45DB-312A-EA4B-A431-5EFDAEF9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8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425D-2D21-7A92-BFDA-8C0084F5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BB63D-8092-176A-BF2A-5FD8E52A2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470D6-4E1C-4402-3B1D-C11C0E14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FCDD-4652-7548-90B9-C27BCD14782E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0CDFA-4F3B-AAD8-B4A5-D652A51F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7FDA4-2719-F6F6-D180-FE2FC95F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45DB-312A-EA4B-A431-5EFDAEF9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FCB0-A39E-6B98-D728-185651FD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E28EB-EBBB-EDEA-1851-30080D0A9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DFCB4-C5AE-803B-2110-F989EABA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FCDD-4652-7548-90B9-C27BCD14782E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F1798-7A93-2339-2426-50EFC95D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28B86-0BD7-53E5-33DE-BD24BEA6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45DB-312A-EA4B-A431-5EFDAEF9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5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87D9-BFAE-1294-9F5D-9D1A828D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258E7-9C95-F824-80D4-2802EC32D8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F38B6-EC64-B767-4BCE-F61D206B4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6EC6C-F896-D38B-D36D-7171CC08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FCDD-4652-7548-90B9-C27BCD14782E}" type="datetimeFigureOut">
              <a:rPr lang="en-US" smtClean="0"/>
              <a:t>8/2/23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D2408F-F70F-63EB-B83F-817725ED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59564-62A0-E841-6C1A-110F5DA7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45DB-312A-EA4B-A431-5EFDAEF9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7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C92B0-0628-C382-783F-5B122AE93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BD6FE-551F-810D-84A8-C832927C2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86625-E487-72CA-B0E9-131CA559A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F88E4-3B01-1752-AA34-176CF6785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B0FDF-6767-282B-0949-0247FFECD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39B75B-A4A7-2D5F-5E8B-0508B14F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FCDD-4652-7548-90B9-C27BCD14782E}" type="datetimeFigureOut">
              <a:rPr lang="en-US" smtClean="0"/>
              <a:t>8/2/23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D323B0-C206-AE89-B639-BC5B4F54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C128A6-CFB7-BB61-F892-D94E7DAC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45DB-312A-EA4B-A431-5EFDAEF9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0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ADE7-0D4B-2D9D-5E9B-AB2AB47EA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E8AEEE-8839-DDFA-FE6B-695CA5A55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FCDD-4652-7548-90B9-C27BCD14782E}" type="datetimeFigureOut">
              <a:rPr lang="en-US" smtClean="0"/>
              <a:t>8/2/23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7962B-DCA8-F2C6-6195-5DF75DD0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1BEEE-69AA-0EFF-0F93-3DE4EB2E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45DB-312A-EA4B-A431-5EFDAEF9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A013BA-7EA0-8D83-177F-94776CAD0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FCDD-4652-7548-90B9-C27BCD14782E}" type="datetimeFigureOut">
              <a:rPr lang="en-US" smtClean="0"/>
              <a:t>8/2/23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E8F30-598C-BED4-BFA0-F58D2BF3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659A43-3AA8-2C68-2064-204291A3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45DB-312A-EA4B-A431-5EFDAEF9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6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D19C-8741-A1EA-8FAC-F27D848F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B6D3A-5B57-FE62-16C2-DC8A5B91E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33CAB-EB12-6718-6DBB-CFA28DDA8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C398A-0396-5798-5923-538527A8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FCDD-4652-7548-90B9-C27BCD14782E}" type="datetimeFigureOut">
              <a:rPr lang="en-US" smtClean="0"/>
              <a:t>8/2/23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CDE0D-DE26-BB2D-6CD6-DA37D59E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B5F52-9AA8-40E2-811B-86AA1BDE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45DB-312A-EA4B-A431-5EFDAEF9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7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5F7B-FBB2-8CD1-F69A-9084E477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39E393-B83C-40C5-9FCF-4E1811E53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61E27-823E-9504-7EB0-2F21438DD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80779-2FCE-A3D2-20AE-3CF7AFBD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FCDD-4652-7548-90B9-C27BCD14782E}" type="datetimeFigureOut">
              <a:rPr lang="en-US" smtClean="0"/>
              <a:t>8/2/23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59E99-1B22-DAF6-2673-0128F32D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22ACC-71F4-09B3-234E-D0ECC7AE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C45DB-312A-EA4B-A431-5EFDAEF9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0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E126F8-07A1-FE76-6024-028C13F7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3CAA9-C83E-8009-CD45-379349B21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1D342-B318-4EED-9CEE-58AF0B4A0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FCDD-4652-7548-90B9-C27BCD14782E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B856A-2001-E2C2-C813-AFA134469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E9F3A-96A4-85C9-886A-C3CE5DE4E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45DB-312A-EA4B-A431-5EFDAEF9F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39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17224C-2F23-2CB0-9343-FB80219DA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778" y="875370"/>
            <a:ext cx="5439979" cy="5107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CB582C-BEC4-1D3A-89BE-CF94C156E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18" y="752058"/>
            <a:ext cx="5531005" cy="535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99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95D853-5702-3EF7-711A-A205AECAA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91" y="437040"/>
            <a:ext cx="10683510" cy="590800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D2980E3-2FDE-A39C-75EA-A34C575B3F8D}"/>
              </a:ext>
            </a:extLst>
          </p:cNvPr>
          <p:cNvSpPr/>
          <p:nvPr/>
        </p:nvSpPr>
        <p:spPr>
          <a:xfrm>
            <a:off x="2297151" y="5519853"/>
            <a:ext cx="1260088" cy="223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2A46549-DB74-AC2D-713D-6E759DE2246C}"/>
              </a:ext>
            </a:extLst>
          </p:cNvPr>
          <p:cNvCxnSpPr>
            <a:cxnSpLocks/>
          </p:cNvCxnSpPr>
          <p:nvPr/>
        </p:nvCxnSpPr>
        <p:spPr>
          <a:xfrm flipH="1" flipV="1">
            <a:off x="1784194" y="4939992"/>
            <a:ext cx="691375" cy="6133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94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FD96C-C109-BF32-E569-FA241E47E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5453"/>
            <a:ext cx="11326484" cy="575922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59B6AE0-4397-042B-C574-5ADEE117AEEC}"/>
              </a:ext>
            </a:extLst>
          </p:cNvPr>
          <p:cNvSpPr/>
          <p:nvPr/>
        </p:nvSpPr>
        <p:spPr>
          <a:xfrm>
            <a:off x="5687122" y="3735659"/>
            <a:ext cx="1003610" cy="53525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94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F6D23B-8124-F0CB-C4AB-20CFD51B3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693831"/>
            <a:ext cx="11409724" cy="509261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DCDB39B-5762-7D80-1524-2186D4DA368E}"/>
              </a:ext>
            </a:extLst>
          </p:cNvPr>
          <p:cNvSpPr/>
          <p:nvPr/>
        </p:nvSpPr>
        <p:spPr>
          <a:xfrm>
            <a:off x="5872858" y="4707209"/>
            <a:ext cx="2185291" cy="73632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FCE799-DE99-9292-7D30-45ED8FF42ECF}"/>
              </a:ext>
            </a:extLst>
          </p:cNvPr>
          <p:cNvSpPr/>
          <p:nvPr/>
        </p:nvSpPr>
        <p:spPr>
          <a:xfrm>
            <a:off x="3424933" y="3429000"/>
            <a:ext cx="2185291" cy="73632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139BCB-6F1E-00D2-3DBE-95A8CB7452BD}"/>
              </a:ext>
            </a:extLst>
          </p:cNvPr>
          <p:cNvCxnSpPr>
            <a:cxnSpLocks/>
          </p:cNvCxnSpPr>
          <p:nvPr/>
        </p:nvCxnSpPr>
        <p:spPr>
          <a:xfrm>
            <a:off x="4657725" y="4165328"/>
            <a:ext cx="607567" cy="18211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A93AC3-DF83-961F-0F83-39BEA10A5911}"/>
              </a:ext>
            </a:extLst>
          </p:cNvPr>
          <p:cNvCxnSpPr>
            <a:cxnSpLocks/>
          </p:cNvCxnSpPr>
          <p:nvPr/>
        </p:nvCxnSpPr>
        <p:spPr>
          <a:xfrm flipH="1">
            <a:off x="5624512" y="5429249"/>
            <a:ext cx="887860" cy="5429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4F5DE43-E678-BE27-62C1-4C33B6E636DC}"/>
              </a:ext>
            </a:extLst>
          </p:cNvPr>
          <p:cNvSpPr txBox="1"/>
          <p:nvPr/>
        </p:nvSpPr>
        <p:spPr>
          <a:xfrm>
            <a:off x="3157538" y="6164169"/>
            <a:ext cx="517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Home team listed on the left, away team on the right.</a:t>
            </a:r>
          </a:p>
        </p:txBody>
      </p:sp>
    </p:spTree>
    <p:extLst>
      <p:ext uri="{BB962C8B-B14F-4D97-AF65-F5344CB8AC3E}">
        <p14:creationId xmlns:p14="http://schemas.microsoft.com/office/powerpoint/2010/main" val="287170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B7A254-9422-BA85-316A-07EC1716AB20}"/>
              </a:ext>
            </a:extLst>
          </p:cNvPr>
          <p:cNvSpPr txBox="1"/>
          <p:nvPr/>
        </p:nvSpPr>
        <p:spPr>
          <a:xfrm>
            <a:off x="228600" y="306294"/>
            <a:ext cx="11758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First thing I do is list who I am playing at home with every teams email addresses. Then list who I am playing away with their email addresses. To find each teams information, click on the team: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DAD7C-1C7F-752B-BD40-8DBA1789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187" y="1331295"/>
            <a:ext cx="5419725" cy="291209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57217A92-92F5-36A5-B6FF-45DDEED7C328}"/>
              </a:ext>
            </a:extLst>
          </p:cNvPr>
          <p:cNvSpPr/>
          <p:nvPr/>
        </p:nvSpPr>
        <p:spPr>
          <a:xfrm>
            <a:off x="5015260" y="1900238"/>
            <a:ext cx="2185291" cy="73632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8EFA279D-FB31-D835-6429-9D81F22DDF64}"/>
              </a:ext>
            </a:extLst>
          </p:cNvPr>
          <p:cNvSpPr/>
          <p:nvPr/>
        </p:nvSpPr>
        <p:spPr>
          <a:xfrm>
            <a:off x="5907880" y="4362273"/>
            <a:ext cx="400050" cy="68121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475E63-A0C9-2536-8C1A-EE70AC3D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02" y="5210163"/>
            <a:ext cx="10537996" cy="13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3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5616DF-F625-6AF5-CF58-9CC17323D0CD}"/>
              </a:ext>
            </a:extLst>
          </p:cNvPr>
          <p:cNvSpPr txBox="1"/>
          <p:nvPr/>
        </p:nvSpPr>
        <p:spPr>
          <a:xfrm>
            <a:off x="228600" y="306294"/>
            <a:ext cx="11758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 then email all of the teams I am playing at home with my coaches availability and the times that the fields are available. Some team managers prefer to email/text/call each team manager or coach separately, I prefer to email: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D26C71-3548-9BE0-59A7-5D8643EE0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325" y="1314114"/>
            <a:ext cx="8389938" cy="523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2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17A399-D873-1186-9D36-7DF60DC305E1}"/>
              </a:ext>
            </a:extLst>
          </p:cNvPr>
          <p:cNvSpPr txBox="1"/>
          <p:nvPr/>
        </p:nvSpPr>
        <p:spPr>
          <a:xfrm>
            <a:off x="228600" y="306294"/>
            <a:ext cx="11758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 then send a slightly different email to the teams that I am playing away, requesting times and dates that they have available and try to work it into the schedule: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12044-023C-2363-D5E7-3D7D9576C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384" y="1341430"/>
            <a:ext cx="9461231" cy="487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4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38A7A5-EBC2-693C-CDA5-5422468872A3}"/>
              </a:ext>
            </a:extLst>
          </p:cNvPr>
          <p:cNvSpPr txBox="1"/>
          <p:nvPr/>
        </p:nvSpPr>
        <p:spPr>
          <a:xfrm>
            <a:off x="228600" y="306294"/>
            <a:ext cx="11758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When a date and time has been agreed by both teams, please add the game into the field matrix and the coaches schedule documents: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743D3-6677-4FD5-3043-25A4F8E5A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224456"/>
            <a:ext cx="5319249" cy="4919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A38E0B-5EB1-3D24-8DD3-C160449EC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976" y="1224456"/>
            <a:ext cx="5319249" cy="4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9E3CAE-3A80-6500-4AC9-11CE2CAE39C2}"/>
              </a:ext>
            </a:extLst>
          </p:cNvPr>
          <p:cNvSpPr txBox="1"/>
          <p:nvPr/>
        </p:nvSpPr>
        <p:spPr>
          <a:xfrm>
            <a:off x="228600" y="306294"/>
            <a:ext cx="11758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Once all the games have been scheduled, please send the full list to Chrissy in an email. Here is an example of my 07 boys schedule last spring season: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BB8E3-DB0F-F57E-88F1-FFC5662B3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032" y="1251014"/>
            <a:ext cx="9017936" cy="530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192</Words>
  <Application>Microsoft Macintosh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Rumbold</dc:creator>
  <cp:lastModifiedBy>Leigh Rumbold</cp:lastModifiedBy>
  <cp:revision>1</cp:revision>
  <dcterms:created xsi:type="dcterms:W3CDTF">2023-08-02T14:53:18Z</dcterms:created>
  <dcterms:modified xsi:type="dcterms:W3CDTF">2023-08-02T15:34:09Z</dcterms:modified>
</cp:coreProperties>
</file>